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6" r:id="rId2"/>
  </p:sldMasterIdLst>
  <p:notesMasterIdLst>
    <p:notesMasterId r:id="rId24"/>
  </p:notesMasterIdLst>
  <p:sldIdLst>
    <p:sldId id="257" r:id="rId3"/>
    <p:sldId id="259" r:id="rId4"/>
    <p:sldId id="260" r:id="rId5"/>
    <p:sldId id="261" r:id="rId6"/>
    <p:sldId id="262"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9" autoAdjust="0"/>
    <p:restoredTop sz="94660"/>
  </p:normalViewPr>
  <p:slideViewPr>
    <p:cSldViewPr>
      <p:cViewPr varScale="1">
        <p:scale>
          <a:sx n="78" d="100"/>
          <a:sy n="78" d="100"/>
        </p:scale>
        <p:origin x="-8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DE71313-F522-4795-A36B-851FDAD29555}" type="datetimeFigureOut">
              <a:rPr lang="en-US"/>
              <a:pPr>
                <a:defRPr/>
              </a:pPr>
              <a:t>2/27/2014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16132F3-7DA3-4609-BB07-E4E85C4949F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1843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D80DE306-86D0-4F96-80C8-C4D29ADE049D}" type="datetime8">
              <a:rPr lang="en-US"/>
              <a:pPr fontAlgn="base">
                <a:spcBef>
                  <a:spcPct val="0"/>
                </a:spcBef>
                <a:spcAft>
                  <a:spcPct val="0"/>
                </a:spcAft>
              </a:pPr>
              <a:t>2/27/2014 9:10 AM</a:t>
            </a:fld>
            <a:endParaRPr lang="en-US"/>
          </a:p>
        </p:txBody>
      </p:sp>
      <p:sp>
        <p:nvSpPr>
          <p:cNvPr id="18437" name="Footer Placeholder 5"/>
          <p:cNvSpPr>
            <a:spLocks noGrp="1"/>
          </p:cNvSpPr>
          <p:nvPr>
            <p:ph type="ftr" sz="quarter" idx="4"/>
          </p:nvPr>
        </p:nvSpPr>
        <p:spPr bwMode="auto">
          <a:xfrm>
            <a:off x="0" y="8685213"/>
            <a:ext cx="61722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p>
          <a:p>
            <a:pPr fontAlgn="base">
              <a:spcBef>
                <a:spcPct val="0"/>
              </a:spcBef>
              <a:spcAft>
                <a:spcPct val="0"/>
              </a:spcAft>
            </a:pPr>
            <a:endParaRPr lang="en-US" sz="500" smtClean="0"/>
          </a:p>
        </p:txBody>
      </p:sp>
      <p:sp>
        <p:nvSpPr>
          <p:cNvPr id="18438" name="Slide Number Placeholder 6"/>
          <p:cNvSpPr>
            <a:spLocks noGrp="1"/>
          </p:cNvSpPr>
          <p:nvPr>
            <p:ph type="sldNum" sz="quarter" idx="5"/>
          </p:nvPr>
        </p:nvSpPr>
        <p:spPr bwMode="auto">
          <a:xfrm>
            <a:off x="6172200" y="8685213"/>
            <a:ext cx="684213"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4B89AB23-A2AF-452A-A803-6FB0493A5673}"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7"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3686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8AB5C0DA-332B-425B-98CE-F1FF287FABA9}" type="datetime8">
              <a:rPr lang="en-US"/>
              <a:pPr fontAlgn="base">
                <a:spcBef>
                  <a:spcPct val="0"/>
                </a:spcBef>
                <a:spcAft>
                  <a:spcPct val="0"/>
                </a:spcAft>
              </a:pPr>
              <a:t>2/27/2014 9:10 AM</a:t>
            </a:fld>
            <a:endParaRPr lang="en-US"/>
          </a:p>
        </p:txBody>
      </p:sp>
      <p:sp>
        <p:nvSpPr>
          <p:cNvPr id="36869"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36870"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595C95-2615-41FB-AF52-5816DAB75804}"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3891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15674370-5CEE-4B96-A020-6A8F9ACCFCB1}" type="datetime8">
              <a:rPr lang="en-US"/>
              <a:pPr fontAlgn="base">
                <a:spcBef>
                  <a:spcPct val="0"/>
                </a:spcBef>
                <a:spcAft>
                  <a:spcPct val="0"/>
                </a:spcAft>
              </a:pPr>
              <a:t>2/27/2014 9:10 AM</a:t>
            </a:fld>
            <a:endParaRPr lang="en-US"/>
          </a:p>
        </p:txBody>
      </p:sp>
      <p:sp>
        <p:nvSpPr>
          <p:cNvPr id="3891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3891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B1E8A5-1016-4C4A-B3E4-6EABB49AC856}"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3"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4096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AB1C4316-A13B-427A-9BFD-D2FC0523F347}" type="datetime8">
              <a:rPr lang="en-US"/>
              <a:pPr fontAlgn="base">
                <a:spcBef>
                  <a:spcPct val="0"/>
                </a:spcBef>
                <a:spcAft>
                  <a:spcPct val="0"/>
                </a:spcAft>
              </a:pPr>
              <a:t>2/27/2014 9:10 AM</a:t>
            </a:fld>
            <a:endParaRPr lang="en-US"/>
          </a:p>
        </p:txBody>
      </p:sp>
      <p:sp>
        <p:nvSpPr>
          <p:cNvPr id="40965"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40966"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FA0D85-FCD3-4C1B-9263-2C66DAAE5E34}" type="slidenum">
              <a:rPr lang="en-US"/>
              <a:pPr fontAlgn="base">
                <a:spcBef>
                  <a:spcPct val="0"/>
                </a:spcBef>
                <a:spcAft>
                  <a:spcPct val="0"/>
                </a:spcAft>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3"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2048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D497274F-C494-4D10-A142-9E8451A71555}" type="datetime8">
              <a:rPr lang="en-US"/>
              <a:pPr fontAlgn="base">
                <a:spcBef>
                  <a:spcPct val="0"/>
                </a:spcBef>
                <a:spcAft>
                  <a:spcPct val="0"/>
                </a:spcAft>
              </a:pPr>
              <a:t>2/27/2014 9:10 AM</a:t>
            </a:fld>
            <a:endParaRPr lang="en-US"/>
          </a:p>
        </p:txBody>
      </p:sp>
      <p:sp>
        <p:nvSpPr>
          <p:cNvPr id="20485"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20486"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8C6134-2529-4C89-82A3-17954AB89C3F}"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1"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2253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465EFA32-99F4-4993-8424-7414AE022F1C}" type="datetime8">
              <a:rPr lang="en-US"/>
              <a:pPr fontAlgn="base">
                <a:spcBef>
                  <a:spcPct val="0"/>
                </a:spcBef>
                <a:spcAft>
                  <a:spcPct val="0"/>
                </a:spcAft>
              </a:pPr>
              <a:t>2/27/2014 9:10 AM</a:t>
            </a:fld>
            <a:endParaRPr lang="en-US"/>
          </a:p>
        </p:txBody>
      </p:sp>
      <p:sp>
        <p:nvSpPr>
          <p:cNvPr id="22533"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2253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83F55F-8C5A-4183-A354-BC371F0E581B}"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46A081-C717-47EB-8DEB-9A7503447210}"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627"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2662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C73D32A3-70B4-4FA6-95FF-8EE91364DC01}" type="datetime8">
              <a:rPr lang="en-US"/>
              <a:pPr fontAlgn="base">
                <a:spcBef>
                  <a:spcPct val="0"/>
                </a:spcBef>
                <a:spcAft>
                  <a:spcPct val="0"/>
                </a:spcAft>
              </a:pPr>
              <a:t>2/27/2014 9:10 AM</a:t>
            </a:fld>
            <a:endParaRPr lang="en-US"/>
          </a:p>
        </p:txBody>
      </p:sp>
      <p:sp>
        <p:nvSpPr>
          <p:cNvPr id="26629"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26630"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0A71BB-48D1-4B03-B7AD-53FB0757DAD8}"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2C58C5-92F3-4896-A2F7-C935C3A535C6}"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A6B28C-542E-4389-BEE2-3649A94A2E00}"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1"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3277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BCAAC74C-8143-4D5F-9E95-2E7AFCC25610}" type="datetime8">
              <a:rPr lang="en-US"/>
              <a:pPr fontAlgn="base">
                <a:spcBef>
                  <a:spcPct val="0"/>
                </a:spcBef>
                <a:spcAft>
                  <a:spcPct val="0"/>
                </a:spcAft>
              </a:pPr>
              <a:t>2/27/2014 9:10 AM</a:t>
            </a:fld>
            <a:endParaRPr lang="en-US"/>
          </a:p>
        </p:txBody>
      </p:sp>
      <p:sp>
        <p:nvSpPr>
          <p:cNvPr id="32773"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3277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B109AA-AE79-40B8-BBE4-0D00EC42F8C5}"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19"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3482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557B6B8E-75DC-403A-AFE7-6690553920C3}" type="datetime8">
              <a:rPr lang="en-US"/>
              <a:pPr fontAlgn="base">
                <a:spcBef>
                  <a:spcPct val="0"/>
                </a:spcBef>
                <a:spcAft>
                  <a:spcPct val="0"/>
                </a:spcAft>
              </a:pPr>
              <a:t>2/27/2014 9:10 AM</a:t>
            </a:fld>
            <a:endParaRPr lang="en-US"/>
          </a:p>
        </p:txBody>
      </p:sp>
      <p:sp>
        <p:nvSpPr>
          <p:cNvPr id="34821"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pPr>
            <a:endParaRPr lang="en-US" smtClean="0"/>
          </a:p>
        </p:txBody>
      </p:sp>
      <p:sp>
        <p:nvSpPr>
          <p:cNvPr id="34822"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FE9846-F853-43D0-8388-7850F93AB18D}"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90" r:id="rId10"/>
    <p:sldLayoutId id="2147483691" r:id="rId11"/>
    <p:sldLayoutId id="2147483679" r:id="rId12"/>
  </p:sldLayoutIdLst>
  <p:transition>
    <p:fade/>
  </p:transition>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cs typeface="Arial" charset="0"/>
        </a:defRPr>
      </a:lvl2pPr>
      <a:lvl3pPr algn="l" defTabSz="912813" rtl="0" fontAlgn="base">
        <a:lnSpc>
          <a:spcPct val="90000"/>
        </a:lnSpc>
        <a:spcBef>
          <a:spcPct val="0"/>
        </a:spcBef>
        <a:spcAft>
          <a:spcPct val="0"/>
        </a:spcAft>
        <a:defRPr sz="4800">
          <a:solidFill>
            <a:schemeClr val="tx1"/>
          </a:solidFill>
          <a:latin typeface="Calibri" pitchFamily="34" charset="0"/>
          <a:cs typeface="Arial" charset="0"/>
        </a:defRPr>
      </a:lvl3pPr>
      <a:lvl4pPr algn="l" defTabSz="912813" rtl="0" fontAlgn="base">
        <a:lnSpc>
          <a:spcPct val="90000"/>
        </a:lnSpc>
        <a:spcBef>
          <a:spcPct val="0"/>
        </a:spcBef>
        <a:spcAft>
          <a:spcPct val="0"/>
        </a:spcAft>
        <a:defRPr sz="4800">
          <a:solidFill>
            <a:schemeClr val="tx1"/>
          </a:solidFill>
          <a:latin typeface="Calibri" pitchFamily="34" charset="0"/>
          <a:cs typeface="Arial" charset="0"/>
        </a:defRPr>
      </a:lvl4pPr>
      <a:lvl5pPr algn="l" defTabSz="912813" rtl="0" fontAlgn="base">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fontAlgn="base">
        <a:lnSpc>
          <a:spcPct val="90000"/>
        </a:lnSpc>
        <a:spcBef>
          <a:spcPct val="20000"/>
        </a:spcBef>
        <a:spcAft>
          <a:spcPct val="0"/>
        </a:spcAft>
        <a:buBlip>
          <a:blip r:embed="rId15"/>
        </a:buBlip>
        <a:defRPr sz="3200" kern="1200">
          <a:solidFill>
            <a:schemeClr val="tx1"/>
          </a:solidFill>
          <a:latin typeface="+mn-lt"/>
          <a:ea typeface="+mn-ea"/>
          <a:cs typeface="+mn-cs"/>
        </a:defRPr>
      </a:lvl1pPr>
      <a:lvl2pPr marL="914400" indent="-396875" algn="l" defTabSz="912813" rtl="0" fontAlgn="base">
        <a:lnSpc>
          <a:spcPct val="90000"/>
        </a:lnSpc>
        <a:spcBef>
          <a:spcPct val="20000"/>
        </a:spcBef>
        <a:spcAft>
          <a:spcPct val="0"/>
        </a:spcAft>
        <a:buBlip>
          <a:blip r:embed="rId16"/>
        </a:buBlip>
        <a:defRPr sz="2800" kern="1200">
          <a:solidFill>
            <a:schemeClr val="tx1"/>
          </a:solidFill>
          <a:latin typeface="+mn-lt"/>
          <a:ea typeface="+mn-ea"/>
          <a:cs typeface="+mn-cs"/>
        </a:defRPr>
      </a:lvl2pPr>
      <a:lvl3pPr marL="1258888" indent="-344488" algn="l" defTabSz="912813" rtl="0" fontAlgn="base">
        <a:lnSpc>
          <a:spcPct val="90000"/>
        </a:lnSpc>
        <a:spcBef>
          <a:spcPct val="20000"/>
        </a:spcBef>
        <a:spcAft>
          <a:spcPct val="0"/>
        </a:spcAft>
        <a:buBlip>
          <a:blip r:embed="rId16"/>
        </a:buBlip>
        <a:defRPr sz="2400" kern="1200">
          <a:solidFill>
            <a:schemeClr val="tx1"/>
          </a:solidFill>
          <a:latin typeface="+mn-lt"/>
          <a:ea typeface="+mn-ea"/>
          <a:cs typeface="+mn-cs"/>
        </a:defRPr>
      </a:lvl3pPr>
      <a:lvl4pPr marL="1604963" indent="-346075" algn="l" defTabSz="912813" rtl="0" fontAlgn="base">
        <a:lnSpc>
          <a:spcPct val="90000"/>
        </a:lnSpc>
        <a:spcBef>
          <a:spcPct val="20000"/>
        </a:spcBef>
        <a:spcAft>
          <a:spcPct val="0"/>
        </a:spcAft>
        <a:buBlip>
          <a:blip r:embed="rId16"/>
        </a:buBlip>
        <a:defRPr sz="2400" kern="1200">
          <a:solidFill>
            <a:schemeClr val="tx1"/>
          </a:solidFill>
          <a:latin typeface="+mn-lt"/>
          <a:ea typeface="+mn-ea"/>
          <a:cs typeface="+mn-cs"/>
        </a:defRPr>
      </a:lvl4pPr>
      <a:lvl5pPr marL="1941513" indent="-336550" algn="l" defTabSz="912813" rtl="0" fontAlgn="base">
        <a:lnSpc>
          <a:spcPct val="90000"/>
        </a:lnSpc>
        <a:spcBef>
          <a:spcPct val="20000"/>
        </a:spcBef>
        <a:spcAft>
          <a:spcPct val="0"/>
        </a:spcAft>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Picture 3" descr="white rectangle.png"/>
          <p:cNvPicPr>
            <a:picLocks noChangeAspect="1"/>
          </p:cNvPicPr>
          <p:nvPr/>
        </p:nvPicPr>
        <p:blipFill>
          <a:blip r:embed="rId4"/>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4340"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9" r:id="rId1"/>
  </p:sldLayoutIdLst>
  <p:transition>
    <p:fade/>
  </p:transition>
  <p:txStyles>
    <p:titleStyle>
      <a:lvl1pPr algn="l" defTabSz="912813" rtl="0" fontAlgn="base">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cs typeface="Arial" charset="0"/>
        </a:defRPr>
      </a:lvl2pPr>
      <a:lvl3pPr algn="l" defTabSz="912813" rtl="0" fontAlgn="base">
        <a:lnSpc>
          <a:spcPct val="90000"/>
        </a:lnSpc>
        <a:spcBef>
          <a:spcPct val="0"/>
        </a:spcBef>
        <a:spcAft>
          <a:spcPct val="0"/>
        </a:spcAft>
        <a:defRPr sz="4800">
          <a:solidFill>
            <a:schemeClr val="tx1"/>
          </a:solidFill>
          <a:latin typeface="Calibri" pitchFamily="34" charset="0"/>
          <a:cs typeface="Arial" charset="0"/>
        </a:defRPr>
      </a:lvl3pPr>
      <a:lvl4pPr algn="l" defTabSz="912813" rtl="0" fontAlgn="base">
        <a:lnSpc>
          <a:spcPct val="90000"/>
        </a:lnSpc>
        <a:spcBef>
          <a:spcPct val="0"/>
        </a:spcBef>
        <a:spcAft>
          <a:spcPct val="0"/>
        </a:spcAft>
        <a:defRPr sz="4800">
          <a:solidFill>
            <a:schemeClr val="tx1"/>
          </a:solidFill>
          <a:latin typeface="Calibri" pitchFamily="34" charset="0"/>
          <a:cs typeface="Arial" charset="0"/>
        </a:defRPr>
      </a:lvl4pPr>
      <a:lvl5pPr algn="l" defTabSz="912813" rtl="0" fontAlgn="base">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algn="l" defTabSz="912813" rtl="0" fontAlgn="base">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5405" y="533400"/>
            <a:ext cx="7681913" cy="1523495"/>
          </a:xfrm>
        </p:spPr>
        <p:txBody>
          <a:bodyPr/>
          <a:lstStyle/>
          <a:p>
            <a:pPr defTabSz="914363" fontAlgn="auto">
              <a:spcAft>
                <a:spcPts val="0"/>
              </a:spcAft>
              <a:defRPr/>
            </a:pPr>
            <a:r>
              <a:rPr dirty="0" smtClean="0"/>
              <a:t>All About Me </a:t>
            </a:r>
            <a:endParaRPr dirty="0"/>
          </a:p>
        </p:txBody>
      </p:sp>
      <p:sp>
        <p:nvSpPr>
          <p:cNvPr id="3" name="Subtitle 2"/>
          <p:cNvSpPr>
            <a:spLocks noGrp="1"/>
          </p:cNvSpPr>
          <p:nvPr>
            <p:ph type="subTitle" idx="1"/>
          </p:nvPr>
        </p:nvSpPr>
        <p:spPr>
          <a:xfrm>
            <a:off x="2144713" y="4419600"/>
            <a:ext cx="7681912" cy="438150"/>
          </a:xfrm>
        </p:spPr>
        <p:txBody>
          <a:bodyPr rtlCol="0">
            <a:normAutofit/>
          </a:bodyPr>
          <a:lstStyle/>
          <a:p>
            <a:pPr defTabSz="914363" fontAlgn="auto">
              <a:spcAft>
                <a:spcPts val="0"/>
              </a:spcAft>
              <a:defRPr/>
            </a:pPr>
            <a:r>
              <a:rPr lang="en-US" dirty="0" smtClean="0"/>
              <a:t>By: Ashley Colindres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fontAlgn="auto">
              <a:spcAft>
                <a:spcPts val="0"/>
              </a:spcAft>
              <a:defRPr/>
            </a:pPr>
            <a:r>
              <a:t>Favorite Place to Shop</a:t>
            </a:r>
            <a:endParaRPr/>
          </a:p>
        </p:txBody>
      </p:sp>
      <p:sp>
        <p:nvSpPr>
          <p:cNvPr id="35842" name="Text Placeholder 6"/>
          <p:cNvSpPr>
            <a:spLocks noGrp="1"/>
          </p:cNvSpPr>
          <p:nvPr>
            <p:ph type="body" sz="quarter" idx="10"/>
          </p:nvPr>
        </p:nvSpPr>
        <p:spPr>
          <a:xfrm>
            <a:off x="381000" y="1411288"/>
            <a:ext cx="8382000" cy="1508125"/>
          </a:xfrm>
        </p:spPr>
        <p:txBody>
          <a:bodyPr/>
          <a:lstStyle/>
          <a:p>
            <a:r>
              <a:rPr lang="en-US" smtClean="0"/>
              <a:t>Eastchase Mall </a:t>
            </a:r>
          </a:p>
          <a:p>
            <a:r>
              <a:rPr lang="en-US" smtClean="0"/>
              <a:t>Birmingham Mall</a:t>
            </a:r>
          </a:p>
          <a:p>
            <a:r>
              <a:rPr lang="en-US" smtClean="0"/>
              <a:t>&amp; Eastdale Mall</a:t>
            </a:r>
          </a:p>
        </p:txBody>
      </p:sp>
      <p:pic>
        <p:nvPicPr>
          <p:cNvPr id="35843" name="Picture 7"/>
          <p:cNvPicPr>
            <a:picLocks noChangeAspect="1"/>
          </p:cNvPicPr>
          <p:nvPr/>
        </p:nvPicPr>
        <p:blipFill>
          <a:blip r:embed="rId3"/>
          <a:srcRect/>
          <a:stretch>
            <a:fillRect/>
          </a:stretch>
        </p:blipFill>
        <p:spPr bwMode="auto">
          <a:xfrm>
            <a:off x="6019800" y="3581400"/>
            <a:ext cx="2955925" cy="29813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fade">
                                      <p:cBhvr>
                                        <p:cTn id="7" dur="2000"/>
                                        <p:tgtEl>
                                          <p:spTgt spid="358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2">
                                            <p:txEl>
                                              <p:pRg st="1" end="1"/>
                                            </p:txEl>
                                          </p:spTgt>
                                        </p:tgtEl>
                                        <p:attrNameLst>
                                          <p:attrName>style.visibility</p:attrName>
                                        </p:attrNameLst>
                                      </p:cBhvr>
                                      <p:to>
                                        <p:strVal val="visible"/>
                                      </p:to>
                                    </p:set>
                                    <p:animEffect transition="in" filter="fade">
                                      <p:cBhvr>
                                        <p:cTn id="12" dur="2000"/>
                                        <p:tgtEl>
                                          <p:spTgt spid="358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842">
                                            <p:txEl>
                                              <p:pRg st="2" end="2"/>
                                            </p:txEl>
                                          </p:spTgt>
                                        </p:tgtEl>
                                        <p:attrNameLst>
                                          <p:attrName>style.visibility</p:attrName>
                                        </p:attrNameLst>
                                      </p:cBhvr>
                                      <p:to>
                                        <p:strVal val="visible"/>
                                      </p:to>
                                    </p:set>
                                    <p:animEffect transition="in" filter="fade">
                                      <p:cBhvr>
                                        <p:cTn id="17" dur="2000"/>
                                        <p:tgtEl>
                                          <p:spTgt spid="358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fontAlgn="auto">
              <a:spcAft>
                <a:spcPts val="0"/>
              </a:spcAft>
              <a:defRPr/>
            </a:pPr>
            <a:r>
              <a:t>My favorite restaurant</a:t>
            </a:r>
            <a:endParaRPr/>
          </a:p>
        </p:txBody>
      </p:sp>
      <p:sp>
        <p:nvSpPr>
          <p:cNvPr id="37890" name="Text Placeholder 5"/>
          <p:cNvSpPr>
            <a:spLocks noGrp="1"/>
          </p:cNvSpPr>
          <p:nvPr>
            <p:ph type="body" sz="quarter" idx="10"/>
          </p:nvPr>
        </p:nvSpPr>
        <p:spPr>
          <a:xfrm>
            <a:off x="381000" y="1411288"/>
            <a:ext cx="8382000" cy="973137"/>
          </a:xfrm>
        </p:spPr>
        <p:txBody>
          <a:bodyPr/>
          <a:lstStyle/>
          <a:p>
            <a:r>
              <a:rPr lang="en-US" smtClean="0"/>
              <a:t>My favorite restaurant is Texas Roadhouse</a:t>
            </a:r>
          </a:p>
          <a:p>
            <a:r>
              <a:rPr lang="en-US" smtClean="0"/>
              <a:t>I love it because of their ribs and steak (yum)</a:t>
            </a:r>
          </a:p>
        </p:txBody>
      </p:sp>
      <p:pic>
        <p:nvPicPr>
          <p:cNvPr id="37891" name="Picture 6"/>
          <p:cNvPicPr>
            <a:picLocks noChangeAspect="1"/>
          </p:cNvPicPr>
          <p:nvPr/>
        </p:nvPicPr>
        <p:blipFill>
          <a:blip r:embed="rId3"/>
          <a:srcRect/>
          <a:stretch>
            <a:fillRect/>
          </a:stretch>
        </p:blipFill>
        <p:spPr bwMode="auto">
          <a:xfrm>
            <a:off x="4800600" y="3886200"/>
            <a:ext cx="3857625" cy="27717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fade">
                                      <p:cBhvr>
                                        <p:cTn id="7" dur="2000"/>
                                        <p:tgtEl>
                                          <p:spTgt spid="378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0">
                                            <p:txEl>
                                              <p:pRg st="1" end="1"/>
                                            </p:txEl>
                                          </p:spTgt>
                                        </p:tgtEl>
                                        <p:attrNameLst>
                                          <p:attrName>style.visibility</p:attrName>
                                        </p:attrNameLst>
                                      </p:cBhvr>
                                      <p:to>
                                        <p:strVal val="visible"/>
                                      </p:to>
                                    </p:set>
                                    <p:animEffect transition="in" filter="fade">
                                      <p:cBhvr>
                                        <p:cTn id="12" dur="2000"/>
                                        <p:tgtEl>
                                          <p:spTgt spid="378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fontAlgn="auto">
              <a:spcAft>
                <a:spcPts val="0"/>
              </a:spcAft>
              <a:defRPr/>
            </a:pPr>
            <a:r>
              <a:t>Favorite Actress</a:t>
            </a:r>
            <a:endParaRPr/>
          </a:p>
        </p:txBody>
      </p:sp>
      <p:sp>
        <p:nvSpPr>
          <p:cNvPr id="39938" name="Text Placeholder 4"/>
          <p:cNvSpPr>
            <a:spLocks noGrp="1"/>
          </p:cNvSpPr>
          <p:nvPr>
            <p:ph type="body" sz="quarter" idx="10"/>
          </p:nvPr>
        </p:nvSpPr>
        <p:spPr>
          <a:xfrm>
            <a:off x="381000" y="1411288"/>
            <a:ext cx="8382000" cy="985837"/>
          </a:xfrm>
        </p:spPr>
        <p:txBody>
          <a:bodyPr/>
          <a:lstStyle/>
          <a:p>
            <a:r>
              <a:rPr lang="en-US" smtClean="0"/>
              <a:t>My favorite actress is Amy Adams</a:t>
            </a:r>
          </a:p>
          <a:p>
            <a:r>
              <a:rPr lang="en-US" smtClean="0"/>
              <a:t>I love all her movies</a:t>
            </a:r>
          </a:p>
        </p:txBody>
      </p:sp>
      <p:pic>
        <p:nvPicPr>
          <p:cNvPr id="39939" name="Picture 5"/>
          <p:cNvPicPr>
            <a:picLocks noChangeAspect="1"/>
          </p:cNvPicPr>
          <p:nvPr/>
        </p:nvPicPr>
        <p:blipFill>
          <a:blip r:embed="rId3"/>
          <a:srcRect/>
          <a:stretch>
            <a:fillRect/>
          </a:stretch>
        </p:blipFill>
        <p:spPr bwMode="auto">
          <a:xfrm>
            <a:off x="6172200" y="3429000"/>
            <a:ext cx="2609850" cy="3276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fade">
                                      <p:cBhvr>
                                        <p:cTn id="7" dur="2000"/>
                                        <p:tgtEl>
                                          <p:spTgt spid="399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8">
                                            <p:txEl>
                                              <p:pRg st="1" end="1"/>
                                            </p:txEl>
                                          </p:spTgt>
                                        </p:tgtEl>
                                        <p:attrNameLst>
                                          <p:attrName>style.visibility</p:attrName>
                                        </p:attrNameLst>
                                      </p:cBhvr>
                                      <p:to>
                                        <p:strVal val="visible"/>
                                      </p:to>
                                    </p:set>
                                    <p:animEffect transition="in" filter="fade">
                                      <p:cBhvr>
                                        <p:cTn id="12" dur="2000"/>
                                        <p:tgtEl>
                                          <p:spTgt spid="399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fontAlgn="auto">
              <a:spcAft>
                <a:spcPts val="0"/>
              </a:spcAft>
              <a:defRPr/>
            </a:pPr>
            <a:r>
              <a:t>Favorite Food</a:t>
            </a:r>
            <a:endParaRPr/>
          </a:p>
        </p:txBody>
      </p:sp>
      <p:sp>
        <p:nvSpPr>
          <p:cNvPr id="41986" name="Text Placeholder 2"/>
          <p:cNvSpPr>
            <a:spLocks noGrp="1"/>
          </p:cNvSpPr>
          <p:nvPr>
            <p:ph type="body" sz="quarter" idx="10"/>
          </p:nvPr>
        </p:nvSpPr>
        <p:spPr>
          <a:xfrm>
            <a:off x="381000" y="1411288"/>
            <a:ext cx="8382000" cy="2578100"/>
          </a:xfrm>
        </p:spPr>
        <p:txBody>
          <a:bodyPr/>
          <a:lstStyle/>
          <a:p>
            <a:r>
              <a:rPr lang="en-US" smtClean="0"/>
              <a:t>My favorite food is my moms food</a:t>
            </a:r>
          </a:p>
          <a:p>
            <a:r>
              <a:rPr lang="en-US" smtClean="0"/>
              <a:t>Lasagna</a:t>
            </a:r>
          </a:p>
          <a:p>
            <a:r>
              <a:rPr lang="en-US" smtClean="0"/>
              <a:t>Grilled Meat (carne asada)</a:t>
            </a:r>
          </a:p>
          <a:p>
            <a:r>
              <a:rPr lang="en-US" smtClean="0"/>
              <a:t>Her steak with rice</a:t>
            </a:r>
          </a:p>
          <a:p>
            <a:endParaRPr lang="en-US" smtClean="0"/>
          </a:p>
        </p:txBody>
      </p:sp>
      <p:pic>
        <p:nvPicPr>
          <p:cNvPr id="41987" name="Picture 3"/>
          <p:cNvPicPr>
            <a:picLocks noChangeAspect="1"/>
          </p:cNvPicPr>
          <p:nvPr/>
        </p:nvPicPr>
        <p:blipFill>
          <a:blip r:embed="rId2"/>
          <a:srcRect/>
          <a:stretch>
            <a:fillRect/>
          </a:stretch>
        </p:blipFill>
        <p:spPr bwMode="auto">
          <a:xfrm>
            <a:off x="6553200" y="4017963"/>
            <a:ext cx="2286000" cy="27733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Effect transition="in" filter="fade">
                                      <p:cBhvr>
                                        <p:cTn id="7" dur="2000"/>
                                        <p:tgtEl>
                                          <p:spTgt spid="419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6">
                                            <p:txEl>
                                              <p:pRg st="1" end="1"/>
                                            </p:txEl>
                                          </p:spTgt>
                                        </p:tgtEl>
                                        <p:attrNameLst>
                                          <p:attrName>style.visibility</p:attrName>
                                        </p:attrNameLst>
                                      </p:cBhvr>
                                      <p:to>
                                        <p:strVal val="visible"/>
                                      </p:to>
                                    </p:set>
                                    <p:animEffect transition="in" filter="fade">
                                      <p:cBhvr>
                                        <p:cTn id="12" dur="2000"/>
                                        <p:tgtEl>
                                          <p:spTgt spid="419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986">
                                            <p:txEl>
                                              <p:pRg st="2" end="2"/>
                                            </p:txEl>
                                          </p:spTgt>
                                        </p:tgtEl>
                                        <p:attrNameLst>
                                          <p:attrName>style.visibility</p:attrName>
                                        </p:attrNameLst>
                                      </p:cBhvr>
                                      <p:to>
                                        <p:strVal val="visible"/>
                                      </p:to>
                                    </p:set>
                                    <p:animEffect transition="in" filter="fade">
                                      <p:cBhvr>
                                        <p:cTn id="17" dur="2000"/>
                                        <p:tgtEl>
                                          <p:spTgt spid="419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986">
                                            <p:txEl>
                                              <p:pRg st="3" end="3"/>
                                            </p:txEl>
                                          </p:spTgt>
                                        </p:tgtEl>
                                        <p:attrNameLst>
                                          <p:attrName>style.visibility</p:attrName>
                                        </p:attrNameLst>
                                      </p:cBhvr>
                                      <p:to>
                                        <p:strVal val="visible"/>
                                      </p:to>
                                    </p:set>
                                    <p:animEffect transition="in" filter="fade">
                                      <p:cBhvr>
                                        <p:cTn id="22" dur="2000"/>
                                        <p:tgtEl>
                                          <p:spTgt spid="419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fontAlgn="auto">
              <a:spcAft>
                <a:spcPts val="0"/>
              </a:spcAft>
              <a:defRPr/>
            </a:pPr>
            <a:r>
              <a:t>Future Career</a:t>
            </a:r>
            <a:endParaRPr/>
          </a:p>
        </p:txBody>
      </p:sp>
      <p:sp>
        <p:nvSpPr>
          <p:cNvPr id="43010" name="Text Placeholder 2"/>
          <p:cNvSpPr>
            <a:spLocks noGrp="1"/>
          </p:cNvSpPr>
          <p:nvPr>
            <p:ph type="body" sz="quarter" idx="10"/>
          </p:nvPr>
        </p:nvSpPr>
        <p:spPr>
          <a:xfrm>
            <a:off x="381000" y="1411288"/>
            <a:ext cx="8382000" cy="2043112"/>
          </a:xfrm>
        </p:spPr>
        <p:txBody>
          <a:bodyPr/>
          <a:lstStyle/>
          <a:p>
            <a:r>
              <a:rPr lang="en-US" smtClean="0"/>
              <a:t>I'm planning to be a singer</a:t>
            </a:r>
          </a:p>
          <a:p>
            <a:r>
              <a:rPr lang="en-US" smtClean="0"/>
              <a:t>Have a music career</a:t>
            </a:r>
          </a:p>
          <a:p>
            <a:r>
              <a:rPr lang="en-US" smtClean="0"/>
              <a:t>Play music</a:t>
            </a:r>
          </a:p>
          <a:p>
            <a:r>
              <a:rPr lang="en-US" smtClean="0"/>
              <a:t>Write music (etc.)</a:t>
            </a:r>
          </a:p>
        </p:txBody>
      </p:sp>
      <p:pic>
        <p:nvPicPr>
          <p:cNvPr id="43011" name="Picture 3"/>
          <p:cNvPicPr>
            <a:picLocks noChangeAspect="1"/>
          </p:cNvPicPr>
          <p:nvPr/>
        </p:nvPicPr>
        <p:blipFill>
          <a:blip r:embed="rId2"/>
          <a:srcRect/>
          <a:stretch>
            <a:fillRect/>
          </a:stretch>
        </p:blipFill>
        <p:spPr bwMode="auto">
          <a:xfrm>
            <a:off x="5943600" y="3987800"/>
            <a:ext cx="2819400" cy="2667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fade">
                                      <p:cBhvr>
                                        <p:cTn id="7" dur="2000"/>
                                        <p:tgtEl>
                                          <p:spTgt spid="43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0">
                                            <p:txEl>
                                              <p:pRg st="1" end="1"/>
                                            </p:txEl>
                                          </p:spTgt>
                                        </p:tgtEl>
                                        <p:attrNameLst>
                                          <p:attrName>style.visibility</p:attrName>
                                        </p:attrNameLst>
                                      </p:cBhvr>
                                      <p:to>
                                        <p:strVal val="visible"/>
                                      </p:to>
                                    </p:set>
                                    <p:animEffect transition="in" filter="fade">
                                      <p:cBhvr>
                                        <p:cTn id="12" dur="2000"/>
                                        <p:tgtEl>
                                          <p:spTgt spid="430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010">
                                            <p:txEl>
                                              <p:pRg st="2" end="2"/>
                                            </p:txEl>
                                          </p:spTgt>
                                        </p:tgtEl>
                                        <p:attrNameLst>
                                          <p:attrName>style.visibility</p:attrName>
                                        </p:attrNameLst>
                                      </p:cBhvr>
                                      <p:to>
                                        <p:strVal val="visible"/>
                                      </p:to>
                                    </p:set>
                                    <p:animEffect transition="in" filter="fade">
                                      <p:cBhvr>
                                        <p:cTn id="17" dur="2000"/>
                                        <p:tgtEl>
                                          <p:spTgt spid="430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010">
                                            <p:txEl>
                                              <p:pRg st="3" end="3"/>
                                            </p:txEl>
                                          </p:spTgt>
                                        </p:tgtEl>
                                        <p:attrNameLst>
                                          <p:attrName>style.visibility</p:attrName>
                                        </p:attrNameLst>
                                      </p:cBhvr>
                                      <p:to>
                                        <p:strVal val="visible"/>
                                      </p:to>
                                    </p:set>
                                    <p:animEffect transition="in" filter="fade">
                                      <p:cBhvr>
                                        <p:cTn id="22" dur="2000"/>
                                        <p:tgtEl>
                                          <p:spTgt spid="430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fontAlgn="auto">
              <a:spcAft>
                <a:spcPts val="0"/>
              </a:spcAft>
              <a:defRPr/>
            </a:pPr>
            <a:r>
              <a:t>Favorite Album</a:t>
            </a:r>
            <a:endParaRPr/>
          </a:p>
        </p:txBody>
      </p:sp>
      <p:sp>
        <p:nvSpPr>
          <p:cNvPr id="44034" name="Text Placeholder 2"/>
          <p:cNvSpPr>
            <a:spLocks noGrp="1"/>
          </p:cNvSpPr>
          <p:nvPr>
            <p:ph type="body" sz="quarter" idx="10"/>
          </p:nvPr>
        </p:nvSpPr>
        <p:spPr>
          <a:xfrm>
            <a:off x="381000" y="1411288"/>
            <a:ext cx="8382000" cy="887412"/>
          </a:xfrm>
        </p:spPr>
        <p:txBody>
          <a:bodyPr/>
          <a:lstStyle/>
          <a:p>
            <a:r>
              <a:rPr lang="en-US" smtClean="0"/>
              <a:t>My favorite album is Night Visions by Imagine Dragons</a:t>
            </a:r>
          </a:p>
        </p:txBody>
      </p:sp>
      <p:pic>
        <p:nvPicPr>
          <p:cNvPr id="44035" name="Picture 3"/>
          <p:cNvPicPr>
            <a:picLocks noChangeAspect="1"/>
          </p:cNvPicPr>
          <p:nvPr/>
        </p:nvPicPr>
        <p:blipFill>
          <a:blip r:embed="rId2"/>
          <a:srcRect/>
          <a:stretch>
            <a:fillRect/>
          </a:stretch>
        </p:blipFill>
        <p:spPr bwMode="auto">
          <a:xfrm>
            <a:off x="5410200" y="3200400"/>
            <a:ext cx="3438525" cy="34385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fade">
                                      <p:cBhvr>
                                        <p:cTn id="7" dur="2000"/>
                                        <p:tgtEl>
                                          <p:spTgt spid="440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fontAlgn="auto">
              <a:spcAft>
                <a:spcPts val="0"/>
              </a:spcAft>
              <a:defRPr/>
            </a:pPr>
            <a:r>
              <a:t>Favorite Group</a:t>
            </a:r>
            <a:endParaRPr/>
          </a:p>
        </p:txBody>
      </p:sp>
      <p:sp>
        <p:nvSpPr>
          <p:cNvPr id="45058" name="Text Placeholder 2"/>
          <p:cNvSpPr>
            <a:spLocks noGrp="1"/>
          </p:cNvSpPr>
          <p:nvPr>
            <p:ph type="body" sz="quarter" idx="10"/>
          </p:nvPr>
        </p:nvSpPr>
        <p:spPr>
          <a:xfrm>
            <a:off x="381000" y="1411288"/>
            <a:ext cx="8382000" cy="1428750"/>
          </a:xfrm>
        </p:spPr>
        <p:txBody>
          <a:bodyPr/>
          <a:lstStyle/>
          <a:p>
            <a:r>
              <a:rPr lang="en-US" smtClean="0"/>
              <a:t>Favorite group is Imagine Dragons </a:t>
            </a:r>
          </a:p>
          <a:p>
            <a:r>
              <a:rPr lang="en-US" smtClean="0"/>
              <a:t>My favorite song of them is Demons and Radioactive</a:t>
            </a:r>
          </a:p>
        </p:txBody>
      </p:sp>
      <p:pic>
        <p:nvPicPr>
          <p:cNvPr id="45061" name="Picture 5" descr="imagesCAHMQI79"/>
          <p:cNvPicPr>
            <a:picLocks noChangeAspect="1" noChangeArrowheads="1"/>
          </p:cNvPicPr>
          <p:nvPr/>
        </p:nvPicPr>
        <p:blipFill>
          <a:blip r:embed="rId2"/>
          <a:srcRect/>
          <a:stretch>
            <a:fillRect/>
          </a:stretch>
        </p:blipFill>
        <p:spPr bwMode="auto">
          <a:xfrm>
            <a:off x="5867400" y="3810000"/>
            <a:ext cx="2981325" cy="28289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Effect transition="in" filter="fade">
                                      <p:cBhvr>
                                        <p:cTn id="7" dur="2000"/>
                                        <p:tgtEl>
                                          <p:spTgt spid="45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58">
                                            <p:txEl>
                                              <p:pRg st="1" end="1"/>
                                            </p:txEl>
                                          </p:spTgt>
                                        </p:tgtEl>
                                        <p:attrNameLst>
                                          <p:attrName>style.visibility</p:attrName>
                                        </p:attrNameLst>
                                      </p:cBhvr>
                                      <p:to>
                                        <p:strVal val="visible"/>
                                      </p:to>
                                    </p:set>
                                    <p:animEffect transition="in" filter="fade">
                                      <p:cBhvr>
                                        <p:cTn id="12" dur="2000"/>
                                        <p:tgtEl>
                                          <p:spTgt spid="450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fontAlgn="auto">
              <a:spcAft>
                <a:spcPts val="0"/>
              </a:spcAft>
              <a:defRPr/>
            </a:pPr>
            <a:r>
              <a:t>My favorite basketball team </a:t>
            </a:r>
            <a:endParaRPr/>
          </a:p>
        </p:txBody>
      </p:sp>
      <p:sp>
        <p:nvSpPr>
          <p:cNvPr id="46082" name="Text Placeholder 2"/>
          <p:cNvSpPr>
            <a:spLocks noGrp="1"/>
          </p:cNvSpPr>
          <p:nvPr>
            <p:ph type="body" sz="quarter" idx="10"/>
          </p:nvPr>
        </p:nvSpPr>
        <p:spPr>
          <a:xfrm>
            <a:off x="381000" y="1411288"/>
            <a:ext cx="8382000" cy="876300"/>
          </a:xfrm>
        </p:spPr>
        <p:txBody>
          <a:bodyPr/>
          <a:lstStyle/>
          <a:p>
            <a:r>
              <a:rPr lang="en-US" smtClean="0"/>
              <a:t>The Minnesota Timberwolves and the Los Angeles Lakers</a:t>
            </a:r>
          </a:p>
        </p:txBody>
      </p:sp>
      <p:pic>
        <p:nvPicPr>
          <p:cNvPr id="46083" name="Picture 3"/>
          <p:cNvPicPr>
            <a:picLocks noChangeAspect="1"/>
          </p:cNvPicPr>
          <p:nvPr/>
        </p:nvPicPr>
        <p:blipFill>
          <a:blip r:embed="rId2"/>
          <a:srcRect/>
          <a:stretch>
            <a:fillRect/>
          </a:stretch>
        </p:blipFill>
        <p:spPr bwMode="auto">
          <a:xfrm>
            <a:off x="5181600" y="3429000"/>
            <a:ext cx="3762375" cy="2990850"/>
          </a:xfrm>
          <a:prstGeom prst="rect">
            <a:avLst/>
          </a:prstGeom>
          <a:noFill/>
          <a:ln w="9525">
            <a:noFill/>
            <a:miter lim="800000"/>
            <a:headEnd/>
            <a:tailEnd/>
          </a:ln>
        </p:spPr>
      </p:pic>
      <p:pic>
        <p:nvPicPr>
          <p:cNvPr id="46084" name="Picture 4"/>
          <p:cNvPicPr>
            <a:picLocks noChangeAspect="1"/>
          </p:cNvPicPr>
          <p:nvPr/>
        </p:nvPicPr>
        <p:blipFill>
          <a:blip r:embed="rId3"/>
          <a:srcRect/>
          <a:stretch>
            <a:fillRect/>
          </a:stretch>
        </p:blipFill>
        <p:spPr bwMode="auto">
          <a:xfrm>
            <a:off x="685800" y="3448050"/>
            <a:ext cx="3457575" cy="2971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animEffect transition="in" filter="fade">
                                      <p:cBhvr>
                                        <p:cTn id="7" dur="2000"/>
                                        <p:tgtEl>
                                          <p:spTgt spid="460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fontAlgn="auto">
              <a:spcAft>
                <a:spcPts val="0"/>
              </a:spcAft>
              <a:defRPr/>
            </a:pPr>
            <a:r>
              <a:t>Favorite Places to go Visit</a:t>
            </a:r>
            <a:endParaRPr/>
          </a:p>
        </p:txBody>
      </p:sp>
      <p:sp>
        <p:nvSpPr>
          <p:cNvPr id="47106" name="Text Placeholder 2"/>
          <p:cNvSpPr>
            <a:spLocks noGrp="1"/>
          </p:cNvSpPr>
          <p:nvPr>
            <p:ph type="body" sz="quarter" idx="10"/>
          </p:nvPr>
        </p:nvSpPr>
        <p:spPr>
          <a:xfrm>
            <a:off x="381000" y="1411288"/>
            <a:ext cx="8382000" cy="2578100"/>
          </a:xfrm>
        </p:spPr>
        <p:txBody>
          <a:bodyPr/>
          <a:lstStyle/>
          <a:p>
            <a:r>
              <a:rPr lang="en-US" smtClean="0"/>
              <a:t>Universal Studios</a:t>
            </a:r>
          </a:p>
          <a:p>
            <a:r>
              <a:rPr lang="en-US" smtClean="0"/>
              <a:t>Beaches</a:t>
            </a:r>
          </a:p>
          <a:p>
            <a:r>
              <a:rPr lang="en-US" smtClean="0"/>
              <a:t>Times Square</a:t>
            </a:r>
          </a:p>
          <a:p>
            <a:r>
              <a:rPr lang="en-US" smtClean="0"/>
              <a:t>Niagara Falls</a:t>
            </a:r>
          </a:p>
          <a:p>
            <a:r>
              <a:rPr lang="en-US" smtClean="0"/>
              <a:t>Statue of Liberty</a:t>
            </a:r>
          </a:p>
        </p:txBody>
      </p:sp>
      <p:pic>
        <p:nvPicPr>
          <p:cNvPr id="47108" name="Picture 4" descr="vacation"/>
          <p:cNvPicPr>
            <a:picLocks noChangeAspect="1" noChangeArrowheads="1"/>
          </p:cNvPicPr>
          <p:nvPr/>
        </p:nvPicPr>
        <p:blipFill>
          <a:blip r:embed="rId2"/>
          <a:srcRect/>
          <a:stretch>
            <a:fillRect/>
          </a:stretch>
        </p:blipFill>
        <p:spPr bwMode="auto">
          <a:xfrm>
            <a:off x="5715000" y="4114800"/>
            <a:ext cx="3200400" cy="2489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fade">
                                      <p:cBhvr>
                                        <p:cTn id="7" dur="2000"/>
                                        <p:tgtEl>
                                          <p:spTgt spid="471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06">
                                            <p:txEl>
                                              <p:pRg st="1" end="1"/>
                                            </p:txEl>
                                          </p:spTgt>
                                        </p:tgtEl>
                                        <p:attrNameLst>
                                          <p:attrName>style.visibility</p:attrName>
                                        </p:attrNameLst>
                                      </p:cBhvr>
                                      <p:to>
                                        <p:strVal val="visible"/>
                                      </p:to>
                                    </p:set>
                                    <p:animEffect transition="in" filter="fade">
                                      <p:cBhvr>
                                        <p:cTn id="12" dur="2000"/>
                                        <p:tgtEl>
                                          <p:spTgt spid="471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106">
                                            <p:txEl>
                                              <p:pRg st="2" end="2"/>
                                            </p:txEl>
                                          </p:spTgt>
                                        </p:tgtEl>
                                        <p:attrNameLst>
                                          <p:attrName>style.visibility</p:attrName>
                                        </p:attrNameLst>
                                      </p:cBhvr>
                                      <p:to>
                                        <p:strVal val="visible"/>
                                      </p:to>
                                    </p:set>
                                    <p:animEffect transition="in" filter="fade">
                                      <p:cBhvr>
                                        <p:cTn id="17" dur="2000"/>
                                        <p:tgtEl>
                                          <p:spTgt spid="471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106">
                                            <p:txEl>
                                              <p:pRg st="3" end="3"/>
                                            </p:txEl>
                                          </p:spTgt>
                                        </p:tgtEl>
                                        <p:attrNameLst>
                                          <p:attrName>style.visibility</p:attrName>
                                        </p:attrNameLst>
                                      </p:cBhvr>
                                      <p:to>
                                        <p:strVal val="visible"/>
                                      </p:to>
                                    </p:set>
                                    <p:animEffect transition="in" filter="fade">
                                      <p:cBhvr>
                                        <p:cTn id="22" dur="2000"/>
                                        <p:tgtEl>
                                          <p:spTgt spid="471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106">
                                            <p:txEl>
                                              <p:pRg st="4" end="4"/>
                                            </p:txEl>
                                          </p:spTgt>
                                        </p:tgtEl>
                                        <p:attrNameLst>
                                          <p:attrName>style.visibility</p:attrName>
                                        </p:attrNameLst>
                                      </p:cBhvr>
                                      <p:to>
                                        <p:strVal val="visible"/>
                                      </p:to>
                                    </p:set>
                                    <p:animEffect transition="in" filter="fade">
                                      <p:cBhvr>
                                        <p:cTn id="27" dur="2000"/>
                                        <p:tgtEl>
                                          <p:spTgt spid="471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fontAlgn="auto">
              <a:spcAft>
                <a:spcPts val="0"/>
              </a:spcAft>
              <a:defRPr/>
            </a:pPr>
            <a:r>
              <a:t>My favorite Subject</a:t>
            </a:r>
            <a:endParaRPr/>
          </a:p>
        </p:txBody>
      </p:sp>
      <p:sp>
        <p:nvSpPr>
          <p:cNvPr id="48130" name="Text Placeholder 2"/>
          <p:cNvSpPr>
            <a:spLocks noGrp="1"/>
          </p:cNvSpPr>
          <p:nvPr>
            <p:ph type="body" sz="quarter" idx="10"/>
          </p:nvPr>
        </p:nvSpPr>
        <p:spPr>
          <a:xfrm>
            <a:off x="381000" y="1411288"/>
            <a:ext cx="8382000" cy="1527175"/>
          </a:xfrm>
        </p:spPr>
        <p:txBody>
          <a:bodyPr/>
          <a:lstStyle/>
          <a:p>
            <a:r>
              <a:rPr lang="en-US" smtClean="0"/>
              <a:t>My favorite subject is science</a:t>
            </a:r>
          </a:p>
          <a:p>
            <a:r>
              <a:rPr lang="en-US" smtClean="0"/>
              <a:t>My teacher is Mrs. Owens (life science)</a:t>
            </a:r>
          </a:p>
          <a:p>
            <a:r>
              <a:rPr lang="en-US" smtClean="0"/>
              <a:t>Forensic Teacher is Mrs. House</a:t>
            </a:r>
          </a:p>
        </p:txBody>
      </p:sp>
      <p:pic>
        <p:nvPicPr>
          <p:cNvPr id="48131" name="Picture 3"/>
          <p:cNvPicPr>
            <a:picLocks noChangeAspect="1"/>
          </p:cNvPicPr>
          <p:nvPr/>
        </p:nvPicPr>
        <p:blipFill>
          <a:blip r:embed="rId2"/>
          <a:srcRect/>
          <a:stretch>
            <a:fillRect/>
          </a:stretch>
        </p:blipFill>
        <p:spPr bwMode="auto">
          <a:xfrm>
            <a:off x="5791200" y="3810000"/>
            <a:ext cx="3057525" cy="2667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fade">
                                      <p:cBhvr>
                                        <p:cTn id="7" dur="2000"/>
                                        <p:tgtEl>
                                          <p:spTgt spid="48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0">
                                            <p:txEl>
                                              <p:pRg st="1" end="1"/>
                                            </p:txEl>
                                          </p:spTgt>
                                        </p:tgtEl>
                                        <p:attrNameLst>
                                          <p:attrName>style.visibility</p:attrName>
                                        </p:attrNameLst>
                                      </p:cBhvr>
                                      <p:to>
                                        <p:strVal val="visible"/>
                                      </p:to>
                                    </p:set>
                                    <p:animEffect transition="in" filter="fade">
                                      <p:cBhvr>
                                        <p:cTn id="12" dur="2000"/>
                                        <p:tgtEl>
                                          <p:spTgt spid="481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0">
                                            <p:txEl>
                                              <p:pRg st="2" end="2"/>
                                            </p:txEl>
                                          </p:spTgt>
                                        </p:tgtEl>
                                        <p:attrNameLst>
                                          <p:attrName>style.visibility</p:attrName>
                                        </p:attrNameLst>
                                      </p:cBhvr>
                                      <p:to>
                                        <p:strVal val="visible"/>
                                      </p:to>
                                    </p:set>
                                    <p:animEffect transition="in" filter="fade">
                                      <p:cBhvr>
                                        <p:cTn id="17" dur="2000"/>
                                        <p:tgtEl>
                                          <p:spTgt spid="481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fontAlgn="auto">
              <a:spcAft>
                <a:spcPts val="0"/>
              </a:spcAft>
              <a:defRPr/>
            </a:pPr>
            <a:r>
              <a:rPr>
                <a:effectLst/>
              </a:rPr>
              <a:t>My Family</a:t>
            </a:r>
            <a:endParaRPr/>
          </a:p>
        </p:txBody>
      </p:sp>
      <p:sp>
        <p:nvSpPr>
          <p:cNvPr id="3" name="Text Placeholder 2"/>
          <p:cNvSpPr>
            <a:spLocks noGrp="1"/>
          </p:cNvSpPr>
          <p:nvPr>
            <p:ph type="body" sz="quarter" idx="10"/>
          </p:nvPr>
        </p:nvSpPr>
        <p:spPr>
          <a:xfrm>
            <a:off x="358775" y="1066800"/>
            <a:ext cx="8382000" cy="3989388"/>
          </a:xfrm>
        </p:spPr>
        <p:txBody>
          <a:bodyPr/>
          <a:lstStyle/>
          <a:p>
            <a:r>
              <a:rPr lang="en-US" smtClean="0"/>
              <a:t>I have 3 brothers (27,24,19)</a:t>
            </a:r>
          </a:p>
          <a:p>
            <a:r>
              <a:rPr lang="en-US" smtClean="0"/>
              <a:t>Mom and Dad (Luvinda Colindres &amp; Miguel Adon </a:t>
            </a:r>
          </a:p>
          <a:p>
            <a:r>
              <a:rPr lang="en-US" smtClean="0"/>
              <a:t>5 aunts and uncles on my moms side</a:t>
            </a:r>
          </a:p>
          <a:p>
            <a:r>
              <a:rPr lang="en-US" smtClean="0"/>
              <a:t>7 aunts and uncles on my dads side </a:t>
            </a:r>
          </a:p>
          <a:p>
            <a:r>
              <a:rPr lang="en-US" smtClean="0"/>
              <a:t>Only one pair of grandparents are alive (dad side)</a:t>
            </a:r>
          </a:p>
          <a:p>
            <a:r>
              <a:rPr lang="en-US" smtClean="0"/>
              <a:t>And me</a:t>
            </a:r>
          </a:p>
        </p:txBody>
      </p:sp>
      <p:pic>
        <p:nvPicPr>
          <p:cNvPr id="19459" name="Picture 9"/>
          <p:cNvPicPr>
            <a:picLocks noChangeAspect="1"/>
          </p:cNvPicPr>
          <p:nvPr/>
        </p:nvPicPr>
        <p:blipFill>
          <a:blip r:embed="rId3"/>
          <a:srcRect/>
          <a:stretch>
            <a:fillRect/>
          </a:stretch>
        </p:blipFill>
        <p:spPr bwMode="auto">
          <a:xfrm>
            <a:off x="5921375" y="4495800"/>
            <a:ext cx="2819400" cy="20764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fontAlgn="auto">
              <a:spcAft>
                <a:spcPts val="0"/>
              </a:spcAft>
              <a:defRPr/>
            </a:pPr>
            <a:r>
              <a:t>My “Used” to have Pets</a:t>
            </a:r>
            <a:endParaRPr/>
          </a:p>
        </p:txBody>
      </p:sp>
      <p:sp>
        <p:nvSpPr>
          <p:cNvPr id="49154" name="Text Placeholder 2"/>
          <p:cNvSpPr>
            <a:spLocks noGrp="1"/>
          </p:cNvSpPr>
          <p:nvPr>
            <p:ph type="body" sz="quarter" idx="10"/>
          </p:nvPr>
        </p:nvSpPr>
        <p:spPr>
          <a:xfrm>
            <a:off x="381000" y="1411288"/>
            <a:ext cx="8382000" cy="2578100"/>
          </a:xfrm>
        </p:spPr>
        <p:txBody>
          <a:bodyPr/>
          <a:lstStyle/>
          <a:p>
            <a:r>
              <a:rPr lang="en-US" smtClean="0"/>
              <a:t>I had 2 pets </a:t>
            </a:r>
          </a:p>
          <a:p>
            <a:r>
              <a:rPr lang="en-US" smtClean="0"/>
              <a:t>Both were golden retrievers</a:t>
            </a:r>
          </a:p>
          <a:p>
            <a:r>
              <a:rPr lang="en-US" smtClean="0"/>
              <a:t>One named Brownie</a:t>
            </a:r>
          </a:p>
          <a:p>
            <a:r>
              <a:rPr lang="en-US" smtClean="0"/>
              <a:t>The other one Sugar</a:t>
            </a:r>
          </a:p>
          <a:p>
            <a:r>
              <a:rPr lang="en-US" smtClean="0"/>
              <a:t>&amp; Sugar was the small one</a:t>
            </a:r>
          </a:p>
        </p:txBody>
      </p:sp>
      <p:pic>
        <p:nvPicPr>
          <p:cNvPr id="49155" name="Picture 3"/>
          <p:cNvPicPr>
            <a:picLocks noChangeAspect="1"/>
          </p:cNvPicPr>
          <p:nvPr/>
        </p:nvPicPr>
        <p:blipFill>
          <a:blip r:embed="rId2"/>
          <a:srcRect/>
          <a:stretch>
            <a:fillRect/>
          </a:stretch>
        </p:blipFill>
        <p:spPr bwMode="auto">
          <a:xfrm>
            <a:off x="6248400" y="4343400"/>
            <a:ext cx="2667000" cy="2438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Effect transition="in" filter="fade">
                                      <p:cBhvr>
                                        <p:cTn id="7" dur="2000"/>
                                        <p:tgtEl>
                                          <p:spTgt spid="49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154">
                                            <p:txEl>
                                              <p:pRg st="1" end="1"/>
                                            </p:txEl>
                                          </p:spTgt>
                                        </p:tgtEl>
                                        <p:attrNameLst>
                                          <p:attrName>style.visibility</p:attrName>
                                        </p:attrNameLst>
                                      </p:cBhvr>
                                      <p:to>
                                        <p:strVal val="visible"/>
                                      </p:to>
                                    </p:set>
                                    <p:animEffect transition="in" filter="fade">
                                      <p:cBhvr>
                                        <p:cTn id="12" dur="2000"/>
                                        <p:tgtEl>
                                          <p:spTgt spid="491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154">
                                            <p:txEl>
                                              <p:pRg st="2" end="2"/>
                                            </p:txEl>
                                          </p:spTgt>
                                        </p:tgtEl>
                                        <p:attrNameLst>
                                          <p:attrName>style.visibility</p:attrName>
                                        </p:attrNameLst>
                                      </p:cBhvr>
                                      <p:to>
                                        <p:strVal val="visible"/>
                                      </p:to>
                                    </p:set>
                                    <p:animEffect transition="in" filter="fade">
                                      <p:cBhvr>
                                        <p:cTn id="17" dur="2000"/>
                                        <p:tgtEl>
                                          <p:spTgt spid="491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154">
                                            <p:txEl>
                                              <p:pRg st="3" end="3"/>
                                            </p:txEl>
                                          </p:spTgt>
                                        </p:tgtEl>
                                        <p:attrNameLst>
                                          <p:attrName>style.visibility</p:attrName>
                                        </p:attrNameLst>
                                      </p:cBhvr>
                                      <p:to>
                                        <p:strVal val="visible"/>
                                      </p:to>
                                    </p:set>
                                    <p:animEffect transition="in" filter="fade">
                                      <p:cBhvr>
                                        <p:cTn id="22" dur="2000"/>
                                        <p:tgtEl>
                                          <p:spTgt spid="491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9154">
                                            <p:txEl>
                                              <p:pRg st="4" end="4"/>
                                            </p:txEl>
                                          </p:spTgt>
                                        </p:tgtEl>
                                        <p:attrNameLst>
                                          <p:attrName>style.visibility</p:attrName>
                                        </p:attrNameLst>
                                      </p:cBhvr>
                                      <p:to>
                                        <p:strVal val="visible"/>
                                      </p:to>
                                    </p:set>
                                    <p:animEffect transition="in" filter="fade">
                                      <p:cBhvr>
                                        <p:cTn id="27" dur="2000"/>
                                        <p:tgtEl>
                                          <p:spTgt spid="491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0725" y="2759075"/>
            <a:ext cx="7681913" cy="1523495"/>
          </a:xfrm>
        </p:spPr>
        <p:txBody>
          <a:bodyPr/>
          <a:lstStyle/>
          <a:p>
            <a:pPr defTabSz="914363" fontAlgn="auto">
              <a:spcAft>
                <a:spcPts val="0"/>
              </a:spcAft>
              <a:defRPr/>
            </a:pPr>
            <a:r>
              <a:rPr dirty="0" smtClean="0"/>
              <a:t>The End</a:t>
            </a:r>
            <a:endParaRPr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28754" y="172233"/>
            <a:ext cx="8382000" cy="1163395"/>
          </a:xfrm>
        </p:spPr>
        <p:txBody>
          <a:bodyPr>
            <a:normAutofit fontScale="90000"/>
          </a:bodyPr>
          <a:lstStyle/>
          <a:p>
            <a:pPr defTabSz="914363" fontAlgn="auto">
              <a:spcAft>
                <a:spcPts val="0"/>
              </a:spcAft>
              <a:defRPr/>
            </a:pPr>
            <a:r>
              <a:t>My Best Friends</a:t>
            </a:r>
            <a:br/>
            <a:endParaRPr>
              <a:solidFill>
                <a:schemeClr val="tx2"/>
              </a:solidFill>
            </a:endParaRPr>
          </a:p>
        </p:txBody>
      </p:sp>
      <p:sp>
        <p:nvSpPr>
          <p:cNvPr id="3" name="Text Placeholder 2"/>
          <p:cNvSpPr>
            <a:spLocks noGrp="1"/>
          </p:cNvSpPr>
          <p:nvPr>
            <p:ph type="body" sz="quarter" idx="10"/>
          </p:nvPr>
        </p:nvSpPr>
        <p:spPr>
          <a:xfrm>
            <a:off x="228600" y="982663"/>
            <a:ext cx="8382000" cy="4289425"/>
          </a:xfrm>
        </p:spPr>
        <p:txBody>
          <a:bodyPr rtlCol="0">
            <a:normAutofit lnSpcReduction="10000"/>
          </a:bodyPr>
          <a:lstStyle/>
          <a:p>
            <a:pPr defTabSz="914363" fontAlgn="auto">
              <a:spcAft>
                <a:spcPts val="0"/>
              </a:spcAft>
              <a:defRPr/>
            </a:pPr>
            <a:r>
              <a:rPr lang="en-US" dirty="0" smtClean="0"/>
              <a:t>Ashley Messer</a:t>
            </a:r>
          </a:p>
          <a:p>
            <a:pPr defTabSz="914363" fontAlgn="auto">
              <a:spcAft>
                <a:spcPts val="0"/>
              </a:spcAft>
              <a:defRPr/>
            </a:pPr>
            <a:r>
              <a:rPr lang="en-US" dirty="0" smtClean="0"/>
              <a:t>Loren Mcclung</a:t>
            </a:r>
          </a:p>
          <a:p>
            <a:pPr defTabSz="914363" fontAlgn="auto">
              <a:spcAft>
                <a:spcPts val="0"/>
              </a:spcAft>
              <a:defRPr/>
            </a:pPr>
            <a:r>
              <a:rPr lang="en-US" dirty="0" smtClean="0"/>
              <a:t>Haley Watson</a:t>
            </a:r>
          </a:p>
          <a:p>
            <a:pPr defTabSz="914363" fontAlgn="auto">
              <a:spcAft>
                <a:spcPts val="0"/>
              </a:spcAft>
              <a:defRPr/>
            </a:pPr>
            <a:r>
              <a:rPr lang="en-US" dirty="0" smtClean="0"/>
              <a:t>Jori Cook</a:t>
            </a:r>
          </a:p>
          <a:p>
            <a:pPr defTabSz="914363" fontAlgn="auto">
              <a:spcAft>
                <a:spcPts val="0"/>
              </a:spcAft>
              <a:defRPr/>
            </a:pPr>
            <a:r>
              <a:rPr lang="en-US" dirty="0" smtClean="0"/>
              <a:t>Vania Pizzano (doesn’t go to this school)</a:t>
            </a:r>
          </a:p>
          <a:p>
            <a:pPr defTabSz="914363" fontAlgn="auto">
              <a:spcAft>
                <a:spcPts val="0"/>
              </a:spcAft>
              <a:defRPr/>
            </a:pPr>
            <a:r>
              <a:rPr lang="en-US" dirty="0" smtClean="0"/>
              <a:t>Melanie Loredo</a:t>
            </a:r>
          </a:p>
          <a:p>
            <a:pPr defTabSz="914363" fontAlgn="auto">
              <a:spcAft>
                <a:spcPts val="0"/>
              </a:spcAft>
              <a:defRPr/>
            </a:pPr>
            <a:r>
              <a:rPr lang="en-US" dirty="0" smtClean="0"/>
              <a:t>Rachel Puig (doesn’t go to this school either)</a:t>
            </a:r>
          </a:p>
          <a:p>
            <a:pPr marL="0" indent="0" defTabSz="914363" fontAlgn="auto">
              <a:spcAft>
                <a:spcPts val="0"/>
              </a:spcAft>
              <a:buFontTx/>
              <a:buNone/>
              <a:defRPr/>
            </a:pPr>
            <a:endParaRPr lang="en-US" dirty="0" smtClean="0"/>
          </a:p>
          <a:p>
            <a:pPr defTabSz="914363" fontAlgn="auto">
              <a:spcAft>
                <a:spcPts val="0"/>
              </a:spcAft>
              <a:defRPr/>
            </a:pPr>
            <a:endParaRPr lang="en-US" dirty="0" smtClean="0"/>
          </a:p>
        </p:txBody>
      </p:sp>
      <p:pic>
        <p:nvPicPr>
          <p:cNvPr id="21507" name="Picture 3"/>
          <p:cNvPicPr>
            <a:picLocks noChangeAspect="1"/>
          </p:cNvPicPr>
          <p:nvPr/>
        </p:nvPicPr>
        <p:blipFill>
          <a:blip r:embed="rId3"/>
          <a:srcRect/>
          <a:stretch>
            <a:fillRect/>
          </a:stretch>
        </p:blipFill>
        <p:spPr bwMode="auto">
          <a:xfrm>
            <a:off x="6172200" y="4484688"/>
            <a:ext cx="2638425" cy="22637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fontAlgn="auto">
              <a:spcAft>
                <a:spcPts val="0"/>
              </a:spcAft>
              <a:defRPr/>
            </a:pPr>
            <a:r>
              <a:t>My Hobbies</a:t>
            </a:r>
            <a:endParaRPr/>
          </a:p>
        </p:txBody>
      </p:sp>
      <p:sp>
        <p:nvSpPr>
          <p:cNvPr id="5" name="Text Placeholder 4"/>
          <p:cNvSpPr>
            <a:spLocks noGrp="1"/>
          </p:cNvSpPr>
          <p:nvPr>
            <p:ph type="body" sz="quarter" idx="10"/>
          </p:nvPr>
        </p:nvSpPr>
        <p:spPr>
          <a:xfrm>
            <a:off x="381000" y="1411288"/>
            <a:ext cx="8382000" cy="3151187"/>
          </a:xfrm>
        </p:spPr>
        <p:txBody>
          <a:bodyPr/>
          <a:lstStyle/>
          <a:p>
            <a:r>
              <a:rPr lang="en-US" smtClean="0"/>
              <a:t>I sometimes write quotes</a:t>
            </a:r>
          </a:p>
          <a:p>
            <a:r>
              <a:rPr lang="en-US" smtClean="0"/>
              <a:t>I go cycling with my dad</a:t>
            </a:r>
          </a:p>
          <a:p>
            <a:r>
              <a:rPr lang="en-US" smtClean="0"/>
              <a:t>I take art classes online</a:t>
            </a:r>
          </a:p>
          <a:p>
            <a:r>
              <a:rPr lang="en-US" smtClean="0"/>
              <a:t>I'm always listening to music 24/7</a:t>
            </a:r>
          </a:p>
          <a:p>
            <a:endParaRPr lang="en-US" smtClean="0"/>
          </a:p>
          <a:p>
            <a:endParaRPr lang="en-US" smtClean="0"/>
          </a:p>
        </p:txBody>
      </p:sp>
      <p:pic>
        <p:nvPicPr>
          <p:cNvPr id="23555" name="Picture 5"/>
          <p:cNvPicPr>
            <a:picLocks noChangeAspect="1"/>
          </p:cNvPicPr>
          <p:nvPr/>
        </p:nvPicPr>
        <p:blipFill>
          <a:blip r:embed="rId3"/>
          <a:srcRect/>
          <a:stretch>
            <a:fillRect/>
          </a:stretch>
        </p:blipFill>
        <p:spPr bwMode="auto">
          <a:xfrm>
            <a:off x="6400800" y="4114800"/>
            <a:ext cx="2438400" cy="2438400"/>
          </a:xfrm>
          <a:prstGeom prst="rect">
            <a:avLst/>
          </a:prstGeom>
          <a:noFill/>
          <a:ln w="9525">
            <a:noFill/>
            <a:miter lim="800000"/>
            <a:headEnd/>
            <a:tailEnd/>
          </a:ln>
        </p:spPr>
      </p:pic>
      <p:sp>
        <p:nvSpPr>
          <p:cNvPr id="23557" name="Text Box 5"/>
          <p:cNvSpPr txBox="1">
            <a:spLocks noChangeArrowheads="1"/>
          </p:cNvSpPr>
          <p:nvPr/>
        </p:nvSpPr>
        <p:spPr bwMode="auto">
          <a:xfrm>
            <a:off x="1295400" y="5105400"/>
            <a:ext cx="4038600" cy="701675"/>
          </a:xfrm>
          <a:prstGeom prst="rect">
            <a:avLst/>
          </a:prstGeom>
          <a:noFill/>
          <a:ln w="9525">
            <a:noFill/>
            <a:miter lim="800000"/>
            <a:headEnd/>
            <a:tailEnd/>
          </a:ln>
          <a:effectLst/>
        </p:spPr>
        <p:txBody>
          <a:bodyPr>
            <a:spAutoFit/>
          </a:bodyPr>
          <a:lstStyle/>
          <a:p>
            <a:pPr>
              <a:spcBef>
                <a:spcPct val="50000"/>
              </a:spcBef>
            </a:pPr>
            <a:r>
              <a:rPr lang="en-US" sz="2000"/>
              <a:t>Cycling is</a:t>
            </a:r>
            <a:r>
              <a:rPr lang="en-US"/>
              <a:t> </a:t>
            </a:r>
            <a:r>
              <a:rPr lang="en-US" sz="2000"/>
              <a:t>the sport or activity of riding a bicycle.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441028" cy="664797"/>
          </a:xfrm>
        </p:spPr>
        <p:txBody>
          <a:bodyPr/>
          <a:lstStyle/>
          <a:p>
            <a:pPr defTabSz="914363" fontAlgn="auto">
              <a:spcAft>
                <a:spcPts val="0"/>
              </a:spcAft>
              <a:defRPr/>
            </a:pPr>
            <a:r>
              <a:t>My favorite movie</a:t>
            </a:r>
            <a:endParaRPr/>
          </a:p>
        </p:txBody>
      </p:sp>
      <p:sp>
        <p:nvSpPr>
          <p:cNvPr id="4" name="Text Placeholder 3"/>
          <p:cNvSpPr>
            <a:spLocks noGrp="1"/>
          </p:cNvSpPr>
          <p:nvPr>
            <p:ph type="body" sz="quarter" idx="10"/>
          </p:nvPr>
        </p:nvSpPr>
        <p:spPr>
          <a:xfrm>
            <a:off x="381000" y="1411288"/>
            <a:ext cx="8382000" cy="442912"/>
          </a:xfrm>
        </p:spPr>
        <p:txBody>
          <a:bodyPr/>
          <a:lstStyle/>
          <a:p>
            <a:r>
              <a:rPr lang="en-US" smtClean="0"/>
              <a:t>A movie that I love is Aquamarine</a:t>
            </a:r>
          </a:p>
        </p:txBody>
      </p:sp>
      <p:pic>
        <p:nvPicPr>
          <p:cNvPr id="25603" name="Picture 5"/>
          <p:cNvPicPr>
            <a:picLocks noChangeAspect="1"/>
          </p:cNvPicPr>
          <p:nvPr/>
        </p:nvPicPr>
        <p:blipFill>
          <a:blip r:embed="rId3"/>
          <a:srcRect/>
          <a:stretch>
            <a:fillRect/>
          </a:stretch>
        </p:blipFill>
        <p:spPr bwMode="auto">
          <a:xfrm>
            <a:off x="1752600" y="3200400"/>
            <a:ext cx="4876800" cy="31242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fontAlgn="auto">
              <a:spcAft>
                <a:spcPts val="0"/>
              </a:spcAft>
              <a:defRPr/>
            </a:pPr>
            <a:r>
              <a:t>My Favorite Book</a:t>
            </a:r>
            <a:endParaRPr/>
          </a:p>
        </p:txBody>
      </p:sp>
      <p:sp>
        <p:nvSpPr>
          <p:cNvPr id="6" name="Text Placeholder 5"/>
          <p:cNvSpPr>
            <a:spLocks noGrp="1"/>
          </p:cNvSpPr>
          <p:nvPr>
            <p:ph type="body" sz="quarter" idx="10"/>
          </p:nvPr>
        </p:nvSpPr>
        <p:spPr>
          <a:xfrm>
            <a:off x="381000" y="1411288"/>
            <a:ext cx="8382000" cy="442912"/>
          </a:xfrm>
        </p:spPr>
        <p:txBody>
          <a:bodyPr/>
          <a:lstStyle/>
          <a:p>
            <a:r>
              <a:rPr lang="en-US" smtClean="0"/>
              <a:t>My favorite book is a series called Survivors</a:t>
            </a:r>
          </a:p>
        </p:txBody>
      </p:sp>
      <p:pic>
        <p:nvPicPr>
          <p:cNvPr id="27651" name="Picture 6"/>
          <p:cNvPicPr>
            <a:picLocks noChangeAspect="1"/>
          </p:cNvPicPr>
          <p:nvPr/>
        </p:nvPicPr>
        <p:blipFill>
          <a:blip r:embed="rId3"/>
          <a:srcRect/>
          <a:stretch>
            <a:fillRect/>
          </a:stretch>
        </p:blipFill>
        <p:spPr bwMode="auto">
          <a:xfrm>
            <a:off x="5715000" y="2819400"/>
            <a:ext cx="2657475" cy="3762375"/>
          </a:xfrm>
          <a:prstGeom prst="rect">
            <a:avLst/>
          </a:prstGeom>
          <a:noFill/>
          <a:ln w="9525">
            <a:noFill/>
            <a:miter lim="800000"/>
            <a:headEnd/>
            <a:tailEnd/>
          </a:ln>
        </p:spPr>
      </p:pic>
      <p:sp>
        <p:nvSpPr>
          <p:cNvPr id="9" name="TextBox 8"/>
          <p:cNvSpPr txBox="1">
            <a:spLocks noChangeArrowheads="1"/>
          </p:cNvSpPr>
          <p:nvPr/>
        </p:nvSpPr>
        <p:spPr bwMode="auto">
          <a:xfrm>
            <a:off x="762000" y="3962400"/>
            <a:ext cx="5181600" cy="1311275"/>
          </a:xfrm>
          <a:prstGeom prst="rect">
            <a:avLst/>
          </a:prstGeom>
          <a:noFill/>
          <a:ln w="9525">
            <a:noFill/>
            <a:miter lim="800000"/>
            <a:headEnd/>
            <a:tailEnd/>
          </a:ln>
        </p:spPr>
        <p:txBody>
          <a:bodyPr>
            <a:spAutoFit/>
          </a:bodyPr>
          <a:lstStyle/>
          <a:p>
            <a:r>
              <a:rPr lang="en-US" sz="2000" b="1" i="1">
                <a:latin typeface="Calibri" pitchFamily="34" charset="0"/>
              </a:rPr>
              <a:t>The Empty City</a:t>
            </a:r>
            <a:r>
              <a:rPr lang="en-US" sz="2000">
                <a:latin typeface="Calibri" pitchFamily="34" charset="0"/>
              </a:rPr>
              <a:t> is a 2012 children's fantasy novel written under the pseudonym Erin Hunter. It is the first in the </a:t>
            </a:r>
            <a:r>
              <a:rPr lang="en-US" sz="2000" i="1">
                <a:latin typeface="Calibri" pitchFamily="34" charset="0"/>
              </a:rPr>
              <a:t>Survivors</a:t>
            </a:r>
            <a:r>
              <a:rPr lang="en-US" sz="2000">
                <a:latin typeface="Calibri" pitchFamily="34" charset="0"/>
              </a:rPr>
              <a:t> novel series.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9">
                                            <p:txEl>
                                              <p:pRg st="0" end="0"/>
                                            </p:txEl>
                                          </p:spTgt>
                                        </p:tgtEl>
                                        <p:attrNameLst>
                                          <p:attrName>ppt_x</p:attrName>
                                          <p:attrName>ppt_y</p:attrName>
                                        </p:attrNameLst>
                                      </p:cBhvr>
                                    </p:animMotion>
                                    <p:animRot by="1500000">
                                      <p:cBhvr>
                                        <p:cTn id="12" dur="125" fill="hold">
                                          <p:stCondLst>
                                            <p:cond delay="0"/>
                                          </p:stCondLst>
                                        </p:cTn>
                                        <p:tgtEl>
                                          <p:spTgt spid="9">
                                            <p:txEl>
                                              <p:pRg st="0" end="0"/>
                                            </p:txEl>
                                          </p:spTgt>
                                        </p:tgtEl>
                                        <p:attrNameLst>
                                          <p:attrName>r</p:attrName>
                                        </p:attrNameLst>
                                      </p:cBhvr>
                                    </p:animRot>
                                    <p:animRot by="-1500000">
                                      <p:cBhvr>
                                        <p:cTn id="13" dur="125" fill="hold">
                                          <p:stCondLst>
                                            <p:cond delay="125"/>
                                          </p:stCondLst>
                                        </p:cTn>
                                        <p:tgtEl>
                                          <p:spTgt spid="9">
                                            <p:txEl>
                                              <p:pRg st="0" end="0"/>
                                            </p:txEl>
                                          </p:spTgt>
                                        </p:tgtEl>
                                        <p:attrNameLst>
                                          <p:attrName>r</p:attrName>
                                        </p:attrNameLst>
                                      </p:cBhvr>
                                    </p:animRot>
                                    <p:animRot by="-1500000">
                                      <p:cBhvr>
                                        <p:cTn id="14" dur="125" fill="hold">
                                          <p:stCondLst>
                                            <p:cond delay="250"/>
                                          </p:stCondLst>
                                        </p:cTn>
                                        <p:tgtEl>
                                          <p:spTgt spid="9">
                                            <p:txEl>
                                              <p:pRg st="0" end="0"/>
                                            </p:txEl>
                                          </p:spTgt>
                                        </p:tgtEl>
                                        <p:attrNameLst>
                                          <p:attrName>r</p:attrName>
                                        </p:attrNameLst>
                                      </p:cBhvr>
                                    </p:animRot>
                                    <p:animRot by="1500000">
                                      <p:cBhvr>
                                        <p:cTn id="15" dur="125" fill="hold">
                                          <p:stCondLst>
                                            <p:cond delay="375"/>
                                          </p:stCondLst>
                                        </p:cTn>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fontAlgn="auto">
              <a:spcAft>
                <a:spcPts val="0"/>
              </a:spcAft>
              <a:defRPr/>
            </a:pPr>
            <a:r>
              <a:t>My favorite singer</a:t>
            </a:r>
            <a:endParaRPr/>
          </a:p>
        </p:txBody>
      </p:sp>
      <p:sp>
        <p:nvSpPr>
          <p:cNvPr id="5" name="Text Placeholder 4"/>
          <p:cNvSpPr>
            <a:spLocks noGrp="1"/>
          </p:cNvSpPr>
          <p:nvPr>
            <p:ph type="body" sz="quarter" idx="10"/>
          </p:nvPr>
        </p:nvSpPr>
        <p:spPr>
          <a:xfrm>
            <a:off x="381000" y="1411288"/>
            <a:ext cx="8382000" cy="438150"/>
          </a:xfrm>
        </p:spPr>
        <p:txBody>
          <a:bodyPr/>
          <a:lstStyle/>
          <a:p>
            <a:r>
              <a:rPr lang="en-US" smtClean="0"/>
              <a:t>My favorite singer is Christina Perri</a:t>
            </a:r>
          </a:p>
        </p:txBody>
      </p:sp>
      <p:pic>
        <p:nvPicPr>
          <p:cNvPr id="29699" name="Picture 5"/>
          <p:cNvPicPr>
            <a:picLocks noChangeAspect="1"/>
          </p:cNvPicPr>
          <p:nvPr/>
        </p:nvPicPr>
        <p:blipFill>
          <a:blip r:embed="rId3"/>
          <a:srcRect/>
          <a:stretch>
            <a:fillRect/>
          </a:stretch>
        </p:blipFill>
        <p:spPr bwMode="auto">
          <a:xfrm>
            <a:off x="5105400" y="3276600"/>
            <a:ext cx="3684588" cy="3286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30188"/>
            <a:ext cx="8382000" cy="664797"/>
          </a:xfrm>
        </p:spPr>
        <p:txBody>
          <a:bodyPr/>
          <a:lstStyle/>
          <a:p>
            <a:pPr defTabSz="914363" fontAlgn="auto">
              <a:spcAft>
                <a:spcPts val="0"/>
              </a:spcAft>
              <a:defRPr/>
            </a:pPr>
            <a:r>
              <a:t>My favorite song</a:t>
            </a:r>
            <a:br/>
            <a:endParaRPr/>
          </a:p>
        </p:txBody>
      </p:sp>
      <p:sp>
        <p:nvSpPr>
          <p:cNvPr id="8" name="Text Placeholder 7"/>
          <p:cNvSpPr>
            <a:spLocks noGrp="1"/>
          </p:cNvSpPr>
          <p:nvPr>
            <p:ph type="body" sz="quarter" idx="10"/>
          </p:nvPr>
        </p:nvSpPr>
        <p:spPr>
          <a:xfrm>
            <a:off x="381000" y="1411288"/>
            <a:ext cx="8382000" cy="876300"/>
          </a:xfrm>
        </p:spPr>
        <p:txBody>
          <a:bodyPr/>
          <a:lstStyle/>
          <a:p>
            <a:r>
              <a:rPr lang="en-US" smtClean="0"/>
              <a:t>My favorite song is Jar of Hearts by Christina Perri</a:t>
            </a:r>
          </a:p>
        </p:txBody>
      </p:sp>
      <p:pic>
        <p:nvPicPr>
          <p:cNvPr id="31747" name="Picture 8"/>
          <p:cNvPicPr>
            <a:picLocks noChangeAspect="1"/>
          </p:cNvPicPr>
          <p:nvPr/>
        </p:nvPicPr>
        <p:blipFill>
          <a:blip r:embed="rId3"/>
          <a:srcRect/>
          <a:stretch>
            <a:fillRect/>
          </a:stretch>
        </p:blipFill>
        <p:spPr bwMode="auto">
          <a:xfrm>
            <a:off x="5334000" y="3429000"/>
            <a:ext cx="3209925" cy="30575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64797"/>
          </a:xfrm>
        </p:spPr>
        <p:txBody>
          <a:bodyPr/>
          <a:lstStyle/>
          <a:p>
            <a:pPr defTabSz="914363" fontAlgn="auto">
              <a:spcAft>
                <a:spcPts val="0"/>
              </a:spcAft>
              <a:defRPr/>
            </a:pPr>
            <a:r>
              <a:t>Where I grew up</a:t>
            </a:r>
            <a:endParaRPr/>
          </a:p>
        </p:txBody>
      </p:sp>
      <p:sp>
        <p:nvSpPr>
          <p:cNvPr id="7" name="Text Placeholder 6"/>
          <p:cNvSpPr>
            <a:spLocks noGrp="1"/>
          </p:cNvSpPr>
          <p:nvPr>
            <p:ph type="body" sz="quarter" idx="10"/>
          </p:nvPr>
        </p:nvSpPr>
        <p:spPr>
          <a:xfrm>
            <a:off x="381000" y="1411288"/>
            <a:ext cx="8382000" cy="1527175"/>
          </a:xfrm>
        </p:spPr>
        <p:txBody>
          <a:bodyPr/>
          <a:lstStyle/>
          <a:p>
            <a:r>
              <a:rPr lang="en-US" smtClean="0"/>
              <a:t>I was born in Glencoe, Minnesota</a:t>
            </a:r>
          </a:p>
          <a:p>
            <a:r>
              <a:rPr lang="en-US" smtClean="0"/>
              <a:t>And I moved here when I was 8</a:t>
            </a:r>
          </a:p>
          <a:p>
            <a:endParaRPr lang="en-US" smtClean="0"/>
          </a:p>
        </p:txBody>
      </p:sp>
      <p:pic>
        <p:nvPicPr>
          <p:cNvPr id="33795" name="Picture 7"/>
          <p:cNvPicPr>
            <a:picLocks noChangeAspect="1"/>
          </p:cNvPicPr>
          <p:nvPr/>
        </p:nvPicPr>
        <p:blipFill>
          <a:blip r:embed="rId3"/>
          <a:srcRect/>
          <a:stretch>
            <a:fillRect/>
          </a:stretch>
        </p:blipFill>
        <p:spPr bwMode="auto">
          <a:xfrm>
            <a:off x="5475288" y="3352800"/>
            <a:ext cx="3276600" cy="3048000"/>
          </a:xfrm>
          <a:prstGeom prst="rect">
            <a:avLst/>
          </a:prstGeom>
          <a:noFill/>
          <a:ln w="9525">
            <a:noFill/>
            <a:miter lim="800000"/>
            <a:headEnd/>
            <a:tailEnd/>
          </a:ln>
        </p:spPr>
      </p:pic>
      <p:sp>
        <p:nvSpPr>
          <p:cNvPr id="33796" name="TextBox 8"/>
          <p:cNvSpPr txBox="1">
            <a:spLocks noChangeArrowheads="1"/>
          </p:cNvSpPr>
          <p:nvPr/>
        </p:nvSpPr>
        <p:spPr bwMode="auto">
          <a:xfrm>
            <a:off x="2351088" y="4343400"/>
            <a:ext cx="3124200" cy="830263"/>
          </a:xfrm>
          <a:prstGeom prst="rect">
            <a:avLst/>
          </a:prstGeom>
          <a:noFill/>
          <a:ln w="9525">
            <a:noFill/>
            <a:miter lim="800000"/>
            <a:headEnd/>
            <a:tailEnd/>
          </a:ln>
        </p:spPr>
        <p:txBody>
          <a:bodyPr>
            <a:spAutoFit/>
          </a:bodyPr>
          <a:lstStyle/>
          <a:p>
            <a:r>
              <a:rPr lang="en-US" sz="2400">
                <a:latin typeface="Calibri" pitchFamily="34" charset="0"/>
              </a:rPr>
              <a:t>GSL was where I went to school in Minnesota.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Purple Segoe 4-3 template-template_April-17-2007">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 (Blue and purple rays design)</Template>
  <TotalTime>464</TotalTime>
  <Words>1293</Words>
  <Application>Microsoft Office PowerPoint</Application>
  <PresentationFormat>On-screen Show (4:3)</PresentationFormat>
  <Paragraphs>98</Paragraphs>
  <Slides>21</Slides>
  <Notes>12</Notes>
  <HiddenSlides>0</HiddenSlides>
  <MMClips>0</MMClips>
  <ScaleCrop>false</ScaleCrop>
  <HeadingPairs>
    <vt:vector size="6" baseType="variant">
      <vt:variant>
        <vt:lpstr>Fonts Used</vt:lpstr>
      </vt:variant>
      <vt:variant>
        <vt:i4>3</vt:i4>
      </vt:variant>
      <vt:variant>
        <vt:lpstr>Design Template</vt:lpstr>
      </vt:variant>
      <vt:variant>
        <vt:i4>4</vt:i4>
      </vt:variant>
      <vt:variant>
        <vt:lpstr>Slide Titles</vt:lpstr>
      </vt:variant>
      <vt:variant>
        <vt:i4>21</vt:i4>
      </vt:variant>
    </vt:vector>
  </HeadingPairs>
  <TitlesOfParts>
    <vt:vector size="28" baseType="lpstr">
      <vt:lpstr>Calibri</vt:lpstr>
      <vt:lpstr>Arial</vt:lpstr>
      <vt:lpstr>Courier New</vt:lpstr>
      <vt:lpstr>Purple Segoe 4-3 template-template_April-17-2007</vt:lpstr>
      <vt:lpstr>White with Courier font for code slides</vt:lpstr>
      <vt:lpstr>Purple Segoe 4-3 template-template_April-17-2007</vt:lpstr>
      <vt:lpstr>Purple Segoe 4-3 template-template_April-17-2007</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Me</dc:title>
  <dc:creator>vanessa adon</dc:creator>
  <cp:keywords/>
  <cp:lastModifiedBy>avcolindres88</cp:lastModifiedBy>
  <cp:revision>24</cp:revision>
  <dcterms:created xsi:type="dcterms:W3CDTF">2014-02-26T15:43:40Z</dcterms:created>
  <dcterms:modified xsi:type="dcterms:W3CDTF">2014-02-27T15:10:47Z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TC102867189990</vt:lpwstr>
  </property>
</Properties>
</file>